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2" r:id="rId11"/>
    <p:sldId id="273" r:id="rId12"/>
    <p:sldId id="274" r:id="rId13"/>
    <p:sldId id="270" r:id="rId14"/>
    <p:sldId id="261" r:id="rId15"/>
    <p:sldId id="271" r:id="rId16"/>
    <p:sldId id="275" r:id="rId17"/>
    <p:sldId id="267" r:id="rId18"/>
    <p:sldId id="26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3" autoAdjust="0"/>
    <p:restoredTop sz="94660"/>
  </p:normalViewPr>
  <p:slideViewPr>
    <p:cSldViewPr snapToGrid="0">
      <p:cViewPr>
        <p:scale>
          <a:sx n="66" d="100"/>
          <a:sy n="66" d="100"/>
        </p:scale>
        <p:origin x="965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hyperlink" Target="http://www.linkedin.com/in/cagatay-gursoy" TargetMode="External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gataygursoy.com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mailto:cagatay.guersoy@zi-mannheim.de" TargetMode="External"/><Relationship Id="rId15" Type="http://schemas.openxmlformats.org/officeDocument/2006/relationships/image" Target="../media/image61.png"/><Relationship Id="rId10" Type="http://schemas.openxmlformats.org/officeDocument/2006/relationships/image" Target="../media/image23.png"/><Relationship Id="rId4" Type="http://schemas.openxmlformats.org/officeDocument/2006/relationships/hyperlink" Target="https://www.linkedin.com/in/cagatay-gursoy/overlay/about-this-profile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osf.io/hjysu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journals.sagepub.com/doi/10.1177/2515245924129767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aggursoy/phdSideQuests/tree/master/presentations/PuG25" TargetMode="External"/><Relationship Id="rId5" Type="http://schemas.openxmlformats.org/officeDocument/2006/relationships/hyperlink" Target="https://igor-biodgps.github.io/ARIADNE/graph/graph.html" TargetMode="External"/><Relationship Id="rId4" Type="http://schemas.openxmlformats.org/officeDocument/2006/relationships/hyperlink" Target="https://igor-biodgps.github.io/ARIADNE/" TargetMode="External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05" y="470186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29" y="1765432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775014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Central Institute of Mental Health, Mannheim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Psychologie und Gehirn 2025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Würzburg, 20.06.2025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8791" y="5174574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751" y="3564678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76"/>
          <a:stretch/>
        </p:blipFill>
        <p:spPr>
          <a:xfrm>
            <a:off x="554940" y="1583142"/>
            <a:ext cx="5400000" cy="414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940"/>
          <a:stretch/>
        </p:blipFill>
        <p:spPr>
          <a:xfrm>
            <a:off x="6095999" y="2552700"/>
            <a:ext cx="5400000" cy="41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34"/>
          <a:stretch/>
        </p:blipFill>
        <p:spPr>
          <a:xfrm>
            <a:off x="157129" y="1359863"/>
            <a:ext cx="5400000" cy="4159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49"/>
          <a:stretch/>
        </p:blipFill>
        <p:spPr>
          <a:xfrm>
            <a:off x="3589343" y="1874708"/>
            <a:ext cx="5400000" cy="4154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142"/>
          <a:stretch/>
        </p:blipFill>
        <p:spPr>
          <a:xfrm>
            <a:off x="6653870" y="2590520"/>
            <a:ext cx="5400000" cy="41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454775" y="1690688"/>
            <a:ext cx="5040000" cy="3863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472"/>
          <a:stretch/>
        </p:blipFill>
        <p:spPr>
          <a:xfrm>
            <a:off x="6697225" y="1690688"/>
            <a:ext cx="5040000" cy="38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2247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More users -&gt; more resources!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Looking at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function</a:t>
            </a:r>
            <a:endParaRPr lang="tr-TR" dirty="0" smtClean="0">
              <a:latin typeface="Georgia" panose="02040502050405020303" pitchFamily="18" charset="0"/>
            </a:endParaRPr>
          </a:p>
          <a:p>
            <a:pPr lvl="1"/>
            <a:endParaRPr lang="tr-TR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New (</a:t>
            </a:r>
            <a:r>
              <a:rPr lang="en-US" sz="1800" dirty="0" smtClean="0">
                <a:latin typeface="Georgia" panose="02040502050405020303" pitchFamily="18" charset="0"/>
              </a:rPr>
              <a:t>and easier</a:t>
            </a:r>
            <a:r>
              <a:rPr lang="en-US" dirty="0" smtClean="0">
                <a:latin typeface="Georgia" panose="02040502050405020303" pitchFamily="18" charset="0"/>
              </a:rPr>
              <a:t>) ways to add new resources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Pre-selected &amp; curated </a:t>
            </a:r>
            <a:r>
              <a:rPr lang="en-US" dirty="0" smtClean="0">
                <a:latin typeface="Georgia" panose="02040502050405020303" pitchFamily="18" charset="0"/>
              </a:rPr>
              <a:t>subgraphs</a:t>
            </a:r>
          </a:p>
          <a:p>
            <a:endParaRPr lang="en-US" dirty="0" smtClean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SIPS Commendation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645" y="5555434"/>
            <a:ext cx="3132841" cy="10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1" y="1515355"/>
            <a:ext cx="6943755" cy="3363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31" y="2806262"/>
            <a:ext cx="6943756" cy="35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1696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Bluesky</a:t>
            </a:r>
            <a:r>
              <a:rPr lang="de-DE" dirty="0">
                <a:latin typeface="Georgia" panose="02040502050405020303" pitchFamily="18" charset="0"/>
              </a:rPr>
              <a:t>: @caggursoy.bsky.social</a:t>
            </a:r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3"/>
              </a:rPr>
              <a:t>www.linkedin.com/in/cagatay-gursoy</a:t>
            </a:r>
            <a:r>
              <a:rPr lang="de-DE" dirty="0" smtClean="0">
                <a:latin typeface="Georgia" panose="02040502050405020303" pitchFamily="18" charset="0"/>
              </a:rPr>
              <a:t>  </a:t>
            </a:r>
            <a:endParaRPr lang="de-DE" dirty="0">
              <a:latin typeface="Georgia" panose="02040502050405020303" pitchFamily="18" charset="0"/>
            </a:endParaRPr>
          </a:p>
          <a:p>
            <a:endParaRPr lang="en-US" b="1" dirty="0">
              <a:hlinkClick r:id="rId4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5"/>
              </a:rPr>
              <a:t>cagatay.guersoy@zi-mannheim.de</a:t>
            </a:r>
            <a:endParaRPr lang="de-DE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Or my webpage:</a:t>
            </a:r>
          </a:p>
          <a:p>
            <a:pPr marL="0" indent="0">
              <a:buNone/>
            </a:pPr>
            <a:r>
              <a:rPr lang="tr-TR" dirty="0">
                <a:latin typeface="Georgia" panose="02040502050405020303" pitchFamily="18" charset="0"/>
                <a:hlinkClick r:id="rId6"/>
              </a:rPr>
              <a:t>https://cagataygursoy.com</a:t>
            </a:r>
            <a:r>
              <a:rPr lang="tr-TR" dirty="0" smtClean="0">
                <a:latin typeface="Georgia" panose="02040502050405020303" pitchFamily="18" charset="0"/>
                <a:hlinkClick r:id="rId6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1534" y="319612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5795" y="3743970"/>
            <a:ext cx="144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510911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36642" y="676703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3894476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0507" y="4056127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1534" y="5382252"/>
            <a:ext cx="144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04" y="5596550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7" y="5731725"/>
            <a:ext cx="817449" cy="817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96" y="2426956"/>
            <a:ext cx="853409" cy="753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1534" y="1951233"/>
            <a:ext cx="1440000" cy="14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09359" y="2378766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1532"/>
            <a:ext cx="10515600" cy="1325563"/>
          </a:xfrm>
        </p:spPr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138"/>
            <a:ext cx="6704023" cy="566297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Publication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AMPPS: </a:t>
            </a:r>
            <a:r>
              <a:rPr lang="en-US" dirty="0">
                <a:latin typeface="Georgia" panose="02040502050405020303" pitchFamily="18" charset="0"/>
                <a:hlinkClick r:id="rId2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2"/>
              </a:rPr>
              <a:t>journals.sagepub.com/doi/10.1177/25152459241297674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 smtClean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3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4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5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This presentation:</a:t>
            </a:r>
          </a:p>
          <a:p>
            <a:pPr lvl="1"/>
            <a:r>
              <a:rPr lang="en-US" dirty="0">
                <a:latin typeface="Georgia" panose="02040502050405020303" pitchFamily="18" charset="0"/>
                <a:hlinkClick r:id="rId6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6"/>
              </a:rPr>
              <a:t>github.com/caggursoy/phdSideQuests/tree/master/presentations/PuG25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9711">
            <a:off x="7761830" y="5189915"/>
            <a:ext cx="1081696" cy="1081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6760" y="4797182"/>
            <a:ext cx="183858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marL="457200" lvl="1" indent="0">
              <a:buNone/>
            </a:pPr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GDocs / GitHub Issues automation couple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70399" cy="26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5915</TotalTime>
  <Words>697</Words>
  <Application>Microsoft Office PowerPoint</Application>
  <PresentationFormat>Widescreen</PresentationFormat>
  <Paragraphs>138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How can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future!</vt:lpstr>
      <vt:lpstr>The team!</vt:lpstr>
      <vt:lpstr>Find me on!</vt:lpstr>
      <vt:lpstr>Links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176</cp:revision>
  <dcterms:created xsi:type="dcterms:W3CDTF">2024-11-12T10:29:08Z</dcterms:created>
  <dcterms:modified xsi:type="dcterms:W3CDTF">2025-06-20T05:24:21Z</dcterms:modified>
</cp:coreProperties>
</file>